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4"/>
  </p:notesMasterIdLst>
  <p:sldIdLst>
    <p:sldId id="256" r:id="rId5"/>
    <p:sldId id="257" r:id="rId6"/>
    <p:sldId id="258" r:id="rId7"/>
    <p:sldId id="266" r:id="rId8"/>
    <p:sldId id="267" r:id="rId9"/>
    <p:sldId id="259" r:id="rId10"/>
    <p:sldId id="265" r:id="rId11"/>
    <p:sldId id="264" r:id="rId12"/>
    <p:sldId id="260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A623"/>
    <a:srgbClr val="006F47"/>
    <a:srgbClr val="1DA8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90F0060-8996-4492-915B-39C48DC0DEDD}" v="1" dt="2026-10-07T14:31:06.3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6236" autoAdjust="0"/>
  </p:normalViewPr>
  <p:slideViewPr>
    <p:cSldViewPr snapToGrid="0" snapToObjects="1">
      <p:cViewPr varScale="1">
        <p:scale>
          <a:sx n="59" d="100"/>
          <a:sy n="59" d="100"/>
        </p:scale>
        <p:origin x="964" y="36"/>
      </p:cViewPr>
      <p:guideLst/>
    </p:cSldViewPr>
  </p:slideViewPr>
  <p:outlineViewPr>
    <p:cViewPr>
      <p:scale>
        <a:sx n="33" d="100"/>
        <a:sy n="33" d="100"/>
      </p:scale>
      <p:origin x="0" y="-264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ydia Naarden" userId="09cf0256-c788-4c02-aee3-febd23768820" providerId="ADAL" clId="{60805EBD-2D9A-48FC-A41B-F0D987E1F23C}"/>
    <pc:docChg chg="undo custSel addSld modSld">
      <pc:chgData name="Lydia Naarden" userId="09cf0256-c788-4c02-aee3-febd23768820" providerId="ADAL" clId="{60805EBD-2D9A-48FC-A41B-F0D987E1F23C}" dt="2026-10-07T15:06:57.864" v="179" actId="1076"/>
      <pc:docMkLst>
        <pc:docMk/>
      </pc:docMkLst>
      <pc:sldChg chg="modSp mod">
        <pc:chgData name="Lydia Naarden" userId="09cf0256-c788-4c02-aee3-febd23768820" providerId="ADAL" clId="{60805EBD-2D9A-48FC-A41B-F0D987E1F23C}" dt="2026-10-07T15:06:57.864" v="179" actId="1076"/>
        <pc:sldMkLst>
          <pc:docMk/>
          <pc:sldMk cId="261668972" sldId="256"/>
        </pc:sldMkLst>
        <pc:spChg chg="mod">
          <ac:chgData name="Lydia Naarden" userId="09cf0256-c788-4c02-aee3-febd23768820" providerId="ADAL" clId="{60805EBD-2D9A-48FC-A41B-F0D987E1F23C}" dt="2026-10-07T15:06:48.444" v="178" actId="1076"/>
          <ac:spMkLst>
            <pc:docMk/>
            <pc:sldMk cId="261668972" sldId="256"/>
            <ac:spMk id="5" creationId="{2F99D987-FAA8-5143-ADED-03FC26E1D0CF}"/>
          </ac:spMkLst>
        </pc:spChg>
        <pc:spChg chg="mod">
          <ac:chgData name="Lydia Naarden" userId="09cf0256-c788-4c02-aee3-febd23768820" providerId="ADAL" clId="{60805EBD-2D9A-48FC-A41B-F0D987E1F23C}" dt="2026-10-07T15:06:57.864" v="179" actId="1076"/>
          <ac:spMkLst>
            <pc:docMk/>
            <pc:sldMk cId="261668972" sldId="256"/>
            <ac:spMk id="6" creationId="{D9713D27-BD5C-624D-A11C-595A5A505B3A}"/>
          </ac:spMkLst>
        </pc:spChg>
      </pc:sldChg>
      <pc:sldChg chg="modSp mod">
        <pc:chgData name="Lydia Naarden" userId="09cf0256-c788-4c02-aee3-febd23768820" providerId="ADAL" clId="{60805EBD-2D9A-48FC-A41B-F0D987E1F23C}" dt="2026-10-07T14:40:51.786" v="175" actId="207"/>
        <pc:sldMkLst>
          <pc:docMk/>
          <pc:sldMk cId="2465524608" sldId="257"/>
        </pc:sldMkLst>
        <pc:spChg chg="mod">
          <ac:chgData name="Lydia Naarden" userId="09cf0256-c788-4c02-aee3-febd23768820" providerId="ADAL" clId="{60805EBD-2D9A-48FC-A41B-F0D987E1F23C}" dt="2026-10-07T14:40:51.786" v="175" actId="207"/>
          <ac:spMkLst>
            <pc:docMk/>
            <pc:sldMk cId="2465524608" sldId="257"/>
            <ac:spMk id="7" creationId="{07759FD7-9685-D64A-B3E3-1436599A28AC}"/>
          </ac:spMkLst>
        </pc:spChg>
      </pc:sldChg>
      <pc:sldChg chg="modSp mod">
        <pc:chgData name="Lydia Naarden" userId="09cf0256-c788-4c02-aee3-febd23768820" providerId="ADAL" clId="{60805EBD-2D9A-48FC-A41B-F0D987E1F23C}" dt="2026-10-07T14:39:32.724" v="98" actId="5793"/>
        <pc:sldMkLst>
          <pc:docMk/>
          <pc:sldMk cId="1035707020" sldId="259"/>
        </pc:sldMkLst>
        <pc:spChg chg="mod">
          <ac:chgData name="Lydia Naarden" userId="09cf0256-c788-4c02-aee3-febd23768820" providerId="ADAL" clId="{60805EBD-2D9A-48FC-A41B-F0D987E1F23C}" dt="2026-10-07T14:39:29.914" v="97" actId="5793"/>
          <ac:spMkLst>
            <pc:docMk/>
            <pc:sldMk cId="1035707020" sldId="259"/>
            <ac:spMk id="7" creationId="{DC65BFB1-06A6-4A44-BF22-F1FAC73D839B}"/>
          </ac:spMkLst>
        </pc:spChg>
        <pc:spChg chg="mod">
          <ac:chgData name="Lydia Naarden" userId="09cf0256-c788-4c02-aee3-febd23768820" providerId="ADAL" clId="{60805EBD-2D9A-48FC-A41B-F0D987E1F23C}" dt="2026-10-07T14:39:32.724" v="98" actId="5793"/>
          <ac:spMkLst>
            <pc:docMk/>
            <pc:sldMk cId="1035707020" sldId="259"/>
            <ac:spMk id="8" creationId="{EC1BE3FA-CA38-CA45-AC6F-A25507C6CED7}"/>
          </ac:spMkLst>
        </pc:spChg>
      </pc:sldChg>
      <pc:sldChg chg="addSp delSp modSp add mod modClrScheme chgLayout">
        <pc:chgData name="Lydia Naarden" userId="09cf0256-c788-4c02-aee3-febd23768820" providerId="ADAL" clId="{60805EBD-2D9A-48FC-A41B-F0D987E1F23C}" dt="2026-10-07T14:34:11.275" v="87" actId="20577"/>
        <pc:sldMkLst>
          <pc:docMk/>
          <pc:sldMk cId="2527071648" sldId="266"/>
        </pc:sldMkLst>
        <pc:spChg chg="del">
          <ac:chgData name="Lydia Naarden" userId="09cf0256-c788-4c02-aee3-febd23768820" providerId="ADAL" clId="{60805EBD-2D9A-48FC-A41B-F0D987E1F23C}" dt="2026-10-07T14:32:59.832" v="81" actId="26606"/>
          <ac:spMkLst>
            <pc:docMk/>
            <pc:sldMk cId="2527071648" sldId="266"/>
            <ac:spMk id="4" creationId="{A4D38D36-E67B-133D-3542-E3E19A6A7195}"/>
          </ac:spMkLst>
        </pc:spChg>
        <pc:spChg chg="mod ord">
          <ac:chgData name="Lydia Naarden" userId="09cf0256-c788-4c02-aee3-febd23768820" providerId="ADAL" clId="{60805EBD-2D9A-48FC-A41B-F0D987E1F23C}" dt="2026-10-07T14:32:59.832" v="81" actId="26606"/>
          <ac:spMkLst>
            <pc:docMk/>
            <pc:sldMk cId="2527071648" sldId="266"/>
            <ac:spMk id="5" creationId="{35A28E62-B7CE-0C85-B114-81E1BFCC43D2}"/>
          </ac:spMkLst>
        </pc:spChg>
        <pc:spChg chg="mod">
          <ac:chgData name="Lydia Naarden" userId="09cf0256-c788-4c02-aee3-febd23768820" providerId="ADAL" clId="{60805EBD-2D9A-48FC-A41B-F0D987E1F23C}" dt="2026-10-07T14:32:59.832" v="81" actId="26606"/>
          <ac:spMkLst>
            <pc:docMk/>
            <pc:sldMk cId="2527071648" sldId="266"/>
            <ac:spMk id="6" creationId="{C112CE8A-3AF8-5F0E-42B4-19523F9A1C92}"/>
          </ac:spMkLst>
        </pc:spChg>
        <pc:spChg chg="mod">
          <ac:chgData name="Lydia Naarden" userId="09cf0256-c788-4c02-aee3-febd23768820" providerId="ADAL" clId="{60805EBD-2D9A-48FC-A41B-F0D987E1F23C}" dt="2026-10-07T14:34:11.275" v="87" actId="20577"/>
          <ac:spMkLst>
            <pc:docMk/>
            <pc:sldMk cId="2527071648" sldId="266"/>
            <ac:spMk id="7" creationId="{087AA7A4-48C8-2FB4-404B-FD4AF24BD80E}"/>
          </ac:spMkLst>
        </pc:spChg>
        <pc:spChg chg="del">
          <ac:chgData name="Lydia Naarden" userId="09cf0256-c788-4c02-aee3-febd23768820" providerId="ADAL" clId="{60805EBD-2D9A-48FC-A41B-F0D987E1F23C}" dt="2026-10-07T14:31:08.401" v="18" actId="478"/>
          <ac:spMkLst>
            <pc:docMk/>
            <pc:sldMk cId="2527071648" sldId="266"/>
            <ac:spMk id="10" creationId="{88575DF6-2303-3A80-BFF9-5517C665BC0A}"/>
          </ac:spMkLst>
        </pc:spChg>
        <pc:spChg chg="add mod">
          <ac:chgData name="Lydia Naarden" userId="09cf0256-c788-4c02-aee3-febd23768820" providerId="ADAL" clId="{60805EBD-2D9A-48FC-A41B-F0D987E1F23C}" dt="2026-10-07T14:32:59.832" v="81" actId="26606"/>
          <ac:spMkLst>
            <pc:docMk/>
            <pc:sldMk cId="2527071648" sldId="266"/>
            <ac:spMk id="13" creationId="{B150B505-BE61-4AC8-6CE8-D27C0C5D28F0}"/>
          </ac:spMkLst>
        </pc:spChg>
        <pc:picChg chg="del">
          <ac:chgData name="Lydia Naarden" userId="09cf0256-c788-4c02-aee3-febd23768820" providerId="ADAL" clId="{60805EBD-2D9A-48FC-A41B-F0D987E1F23C}" dt="2026-10-07T14:31:11.572" v="20" actId="478"/>
          <ac:picMkLst>
            <pc:docMk/>
            <pc:sldMk cId="2527071648" sldId="266"/>
            <ac:picMk id="3" creationId="{7C9D17AE-5439-11A7-3EED-6F62B6725A80}"/>
          </ac:picMkLst>
        </pc:picChg>
        <pc:picChg chg="add del mod">
          <ac:chgData name="Lydia Naarden" userId="09cf0256-c788-4c02-aee3-febd23768820" providerId="ADAL" clId="{60805EBD-2D9A-48FC-A41B-F0D987E1F23C}" dt="2026-10-07T14:33:31.137" v="82" actId="478"/>
          <ac:picMkLst>
            <pc:docMk/>
            <pc:sldMk cId="2527071648" sldId="266"/>
            <ac:picMk id="8" creationId="{3A7ADA6D-5EF9-1F18-BAF2-606BF3C36E21}"/>
          </ac:picMkLst>
        </pc:picChg>
        <pc:picChg chg="del">
          <ac:chgData name="Lydia Naarden" userId="09cf0256-c788-4c02-aee3-febd23768820" providerId="ADAL" clId="{60805EBD-2D9A-48FC-A41B-F0D987E1F23C}" dt="2026-10-07T14:31:14.053" v="21" actId="478"/>
          <ac:picMkLst>
            <pc:docMk/>
            <pc:sldMk cId="2527071648" sldId="266"/>
            <ac:picMk id="9" creationId="{4D95492F-8347-6170-339B-61D97D32E1C5}"/>
          </ac:picMkLst>
        </pc:picChg>
        <pc:picChg chg="del">
          <ac:chgData name="Lydia Naarden" userId="09cf0256-c788-4c02-aee3-febd23768820" providerId="ADAL" clId="{60805EBD-2D9A-48FC-A41B-F0D987E1F23C}" dt="2026-10-07T14:31:10.640" v="19" actId="478"/>
          <ac:picMkLst>
            <pc:docMk/>
            <pc:sldMk cId="2527071648" sldId="266"/>
            <ac:picMk id="11" creationId="{C04005CB-81FC-3386-EA75-AA99A2AC06A3}"/>
          </ac:picMkLst>
        </pc:picChg>
        <pc:picChg chg="add mod">
          <ac:chgData name="Lydia Naarden" userId="09cf0256-c788-4c02-aee3-febd23768820" providerId="ADAL" clId="{60805EBD-2D9A-48FC-A41B-F0D987E1F23C}" dt="2026-10-07T14:33:34.891" v="84" actId="1076"/>
          <ac:picMkLst>
            <pc:docMk/>
            <pc:sldMk cId="2527071648" sldId="266"/>
            <ac:picMk id="14" creationId="{DC9E5382-93E7-389D-D8D0-A87FB6AEF24F}"/>
          </ac:picMkLst>
        </pc:picChg>
      </pc:sldChg>
      <pc:sldChg chg="addSp delSp modSp add mod">
        <pc:chgData name="Lydia Naarden" userId="09cf0256-c788-4c02-aee3-febd23768820" providerId="ADAL" clId="{60805EBD-2D9A-48FC-A41B-F0D987E1F23C}" dt="2026-10-07T14:40:21.123" v="171" actId="1076"/>
        <pc:sldMkLst>
          <pc:docMk/>
          <pc:sldMk cId="1787722996" sldId="267"/>
        </pc:sldMkLst>
        <pc:spChg chg="mod">
          <ac:chgData name="Lydia Naarden" userId="09cf0256-c788-4c02-aee3-febd23768820" providerId="ADAL" clId="{60805EBD-2D9A-48FC-A41B-F0D987E1F23C}" dt="2026-10-07T14:40:15.935" v="170" actId="20577"/>
          <ac:spMkLst>
            <pc:docMk/>
            <pc:sldMk cId="1787722996" sldId="267"/>
            <ac:spMk id="6" creationId="{48E6BFCE-21E3-DE02-44C3-785D34010846}"/>
          </ac:spMkLst>
        </pc:spChg>
        <pc:spChg chg="del mod">
          <ac:chgData name="Lydia Naarden" userId="09cf0256-c788-4c02-aee3-febd23768820" providerId="ADAL" clId="{60805EBD-2D9A-48FC-A41B-F0D987E1F23C}" dt="2026-10-07T14:40:01.844" v="151" actId="22"/>
          <ac:spMkLst>
            <pc:docMk/>
            <pc:sldMk cId="1787722996" sldId="267"/>
            <ac:spMk id="7" creationId="{F5F05068-B8F2-C912-977C-E24E356DA9E1}"/>
          </ac:spMkLst>
        </pc:spChg>
        <pc:picChg chg="add mod ord">
          <ac:chgData name="Lydia Naarden" userId="09cf0256-c788-4c02-aee3-febd23768820" providerId="ADAL" clId="{60805EBD-2D9A-48FC-A41B-F0D987E1F23C}" dt="2026-10-07T14:40:21.123" v="171" actId="1076"/>
          <ac:picMkLst>
            <pc:docMk/>
            <pc:sldMk cId="1787722996" sldId="267"/>
            <ac:picMk id="3" creationId="{BFC76CCE-4CE1-A9DB-10B0-0A33E4525EC9}"/>
          </ac:picMkLst>
        </pc:picChg>
        <pc:picChg chg="del">
          <ac:chgData name="Lydia Naarden" userId="09cf0256-c788-4c02-aee3-febd23768820" providerId="ADAL" clId="{60805EBD-2D9A-48FC-A41B-F0D987E1F23C}" dt="2026-10-07T14:39:51.354" v="99" actId="478"/>
          <ac:picMkLst>
            <pc:docMk/>
            <pc:sldMk cId="1787722996" sldId="267"/>
            <ac:picMk id="14" creationId="{3EE1D36F-83D7-F8EF-5C6F-9FB08A80998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4D2C85-9F98-0744-BC00-6B74F60C55C8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78498E-B078-854A-98B1-A85218C775B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8857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7E2DD00-5991-B949-AB52-ECA70F7A071A}"/>
              </a:ext>
            </a:extLst>
          </p:cNvPr>
          <p:cNvSpPr/>
          <p:nvPr userDrawn="1"/>
        </p:nvSpPr>
        <p:spPr>
          <a:xfrm>
            <a:off x="0" y="5834358"/>
            <a:ext cx="12192000" cy="10236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4AFCCA-8990-734C-B7AF-E32A32B5E2FD}"/>
              </a:ext>
            </a:extLst>
          </p:cNvPr>
          <p:cNvSpPr/>
          <p:nvPr userDrawn="1"/>
        </p:nvSpPr>
        <p:spPr>
          <a:xfrm>
            <a:off x="0" y="0"/>
            <a:ext cx="12192000" cy="231370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E66BA6-7A45-1B43-8368-250DCB34F2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58829" y="3021928"/>
            <a:ext cx="6686720" cy="1162082"/>
          </a:xfrm>
        </p:spPr>
        <p:txBody>
          <a:bodyPr anchor="t">
            <a:noAutofit/>
          </a:bodyPr>
          <a:lstStyle>
            <a:lvl1pPr algn="l">
              <a:lnSpc>
                <a:spcPts val="4580"/>
              </a:lnSpc>
              <a:defRPr sz="4400">
                <a:solidFill>
                  <a:schemeClr val="accent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C5F6EA-3C1E-9E42-AB96-73DE905BB2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58828" y="4329665"/>
            <a:ext cx="6686720" cy="880009"/>
          </a:xfrm>
        </p:spPr>
        <p:txBody>
          <a:bodyPr>
            <a:noAutofit/>
          </a:bodyPr>
          <a:lstStyle>
            <a:lvl1pPr marL="0" indent="0" algn="l">
              <a:buNone/>
              <a:defRPr sz="2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5BD985-35FE-9B4D-AE28-ED195685D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0029C8-E7E2-3B45-A6FC-49DA87FE1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85E16-BD83-5243-BEEC-BC8E48BC5110}" type="slidenum">
              <a:rPr lang="en-US" smtClean="0"/>
              <a:t>‹nr.›</a:t>
            </a:fld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8B1A9CA7-B18B-FD4F-B5C9-86607A2488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58998" y="5955800"/>
            <a:ext cx="6686550" cy="347663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rgbClr val="006F47"/>
                </a:solidFill>
              </a:defRPr>
            </a:lvl2pPr>
            <a:lvl3pPr marL="914400" indent="0">
              <a:buNone/>
              <a:defRPr>
                <a:solidFill>
                  <a:srgbClr val="006F47"/>
                </a:solidFill>
              </a:defRPr>
            </a:lvl3pPr>
            <a:lvl4pPr marL="1371600" indent="0">
              <a:buNone/>
              <a:defRPr>
                <a:solidFill>
                  <a:srgbClr val="006F47"/>
                </a:solidFill>
              </a:defRPr>
            </a:lvl4pPr>
            <a:lvl5pPr marL="1828800" indent="0">
              <a:buNone/>
              <a:defRPr>
                <a:solidFill>
                  <a:srgbClr val="006F47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0781C40-C5D0-1C41-ACBB-894BBF9F60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003" y="-19790"/>
            <a:ext cx="4483663" cy="766561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67A8FF7-37DF-F84D-B6AE-3E1D505EB18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412744" y="475239"/>
            <a:ext cx="2337308" cy="1168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3879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3D499B38-088A-7748-AC64-DD7D189E18D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200644" cy="5737225"/>
          </a:xfrm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F274767-E062-5D4B-9E3B-18459E16AD29}"/>
              </a:ext>
            </a:extLst>
          </p:cNvPr>
          <p:cNvSpPr/>
          <p:nvPr userDrawn="1"/>
        </p:nvSpPr>
        <p:spPr>
          <a:xfrm>
            <a:off x="0" y="0"/>
            <a:ext cx="2087745" cy="23466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2A4BCCB-014A-F741-9974-E395A56866F4}"/>
              </a:ext>
            </a:extLst>
          </p:cNvPr>
          <p:cNvSpPr/>
          <p:nvPr userDrawn="1"/>
        </p:nvSpPr>
        <p:spPr>
          <a:xfrm>
            <a:off x="-13637" y="2119745"/>
            <a:ext cx="4720662" cy="4738255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E0C6F2FC-078C-FC4B-BD82-75E443C5A0CE}"/>
              </a:ext>
            </a:extLst>
          </p:cNvPr>
          <p:cNvSpPr/>
          <p:nvPr userDrawn="1"/>
        </p:nvSpPr>
        <p:spPr>
          <a:xfrm flipH="1">
            <a:off x="2189016" y="-3311235"/>
            <a:ext cx="10183092" cy="10169236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E66BA6-7A45-1B43-8368-250DCB34F2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89889" y="4403822"/>
            <a:ext cx="6686720" cy="1162082"/>
          </a:xfrm>
        </p:spPr>
        <p:txBody>
          <a:bodyPr anchor="b">
            <a:noAutofit/>
          </a:bodyPr>
          <a:lstStyle>
            <a:lvl1pPr algn="l">
              <a:lnSpc>
                <a:spcPts val="458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C5F6EA-3C1E-9E42-AB96-73DE905BB2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89888" y="5587720"/>
            <a:ext cx="6686720" cy="667424"/>
          </a:xfrm>
        </p:spPr>
        <p:txBody>
          <a:bodyPr anchor="b">
            <a:noAutofit/>
          </a:bodyPr>
          <a:lstStyle>
            <a:lvl1pPr marL="0" indent="0" algn="l">
              <a:buNone/>
              <a:defRPr sz="28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8B1A9CA7-B18B-FD4F-B5C9-86607A2488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4384" y="5371236"/>
            <a:ext cx="2019539" cy="883907"/>
          </a:xfrm>
        </p:spPr>
        <p:txBody>
          <a:bodyPr anchor="b"/>
          <a:lstStyle>
            <a:lvl1pPr marL="0" indent="0">
              <a:lnSpc>
                <a:spcPts val="2200"/>
              </a:lnSpc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rgbClr val="006F47"/>
                </a:solidFill>
              </a:defRPr>
            </a:lvl2pPr>
            <a:lvl3pPr marL="914400" indent="0">
              <a:buNone/>
              <a:defRPr>
                <a:solidFill>
                  <a:srgbClr val="006F47"/>
                </a:solidFill>
              </a:defRPr>
            </a:lvl3pPr>
            <a:lvl4pPr marL="1371600" indent="0">
              <a:buNone/>
              <a:defRPr>
                <a:solidFill>
                  <a:srgbClr val="006F47"/>
                </a:solidFill>
              </a:defRPr>
            </a:lvl4pPr>
            <a:lvl5pPr marL="1828800" indent="0">
              <a:buNone/>
              <a:defRPr>
                <a:solidFill>
                  <a:srgbClr val="006F47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61D0FA5-00AB-2141-90CF-D255D958732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42143" y="641490"/>
            <a:ext cx="2734838" cy="1367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776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358CC-F31A-884B-A267-6AF68B672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93AFAF-18BE-AE46-AD3A-4FDD9F131F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38606" y="1765426"/>
            <a:ext cx="9611045" cy="4402484"/>
          </a:xfrm>
        </p:spPr>
        <p:txBody>
          <a:bodyPr numCol="2" spcCol="720000"/>
          <a:lstStyle>
            <a:lvl1pPr>
              <a:buClr>
                <a:schemeClr val="accent2"/>
              </a:buClr>
              <a:defRPr b="1"/>
            </a:lvl1pPr>
            <a:lvl2pPr>
              <a:buClr>
                <a:schemeClr val="accent2"/>
              </a:buClr>
              <a:defRPr b="1"/>
            </a:lvl2pPr>
            <a:lvl3pPr>
              <a:buClr>
                <a:schemeClr val="accent2"/>
              </a:buClr>
              <a:defRPr b="1"/>
            </a:lvl3pPr>
            <a:lvl4pPr>
              <a:buClr>
                <a:schemeClr val="accent2"/>
              </a:buClr>
              <a:defRPr b="1"/>
            </a:lvl4pPr>
            <a:lvl5pPr>
              <a:buClr>
                <a:schemeClr val="accent2"/>
              </a:buClr>
              <a:defRPr b="1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3CB02A-D021-A64C-B02A-971168CBF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7DF4AE-778E-374F-A8A9-90B3733CF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85E16-BD83-5243-BEEC-BC8E48BC511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891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 slide_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382BA-E5D8-5247-BB81-B2C5E5AE2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A870BB-FE88-9D40-B45A-C64B96548B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2"/>
              </a:buClr>
              <a:defRPr/>
            </a:lvl1pPr>
            <a:lvl2pPr>
              <a:buClr>
                <a:schemeClr val="accent2"/>
              </a:buClr>
              <a:defRPr/>
            </a:lvl2pPr>
            <a:lvl3pPr>
              <a:buClr>
                <a:schemeClr val="accent2"/>
              </a:buClr>
              <a:defRPr/>
            </a:lvl3pPr>
            <a:lvl4pPr>
              <a:buClr>
                <a:schemeClr val="accent2"/>
              </a:buClr>
              <a:defRPr/>
            </a:lvl4pPr>
            <a:lvl5pPr>
              <a:buClr>
                <a:schemeClr val="accent2"/>
              </a:buClr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BB5FF9-E692-D442-B9CD-F8DD34674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2BE824-6D71-8344-9458-747F14AA6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89910" y="6590702"/>
            <a:ext cx="2859741" cy="198013"/>
          </a:xfrm>
        </p:spPr>
        <p:txBody>
          <a:bodyPr/>
          <a:lstStyle/>
          <a:p>
            <a:fld id="{FA285E16-BD83-5243-BEEC-BC8E48BC5110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5905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ext slide_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358CC-F31A-884B-A267-6AF68B672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93AFAF-18BE-AE46-AD3A-4FDD9F131F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38606" y="1762251"/>
            <a:ext cx="4576057" cy="4351338"/>
          </a:xfrm>
        </p:spPr>
        <p:txBody>
          <a:bodyPr/>
          <a:lstStyle>
            <a:lvl1pPr>
              <a:buClr>
                <a:schemeClr val="accent2"/>
              </a:buClr>
              <a:defRPr/>
            </a:lvl1pPr>
            <a:lvl2pPr>
              <a:buClr>
                <a:schemeClr val="accent2"/>
              </a:buClr>
              <a:defRPr/>
            </a:lvl2pPr>
            <a:lvl3pPr>
              <a:buClr>
                <a:schemeClr val="accent2"/>
              </a:buClr>
              <a:defRPr/>
            </a:lvl3pPr>
            <a:lvl4pPr>
              <a:buClr>
                <a:schemeClr val="accent2"/>
              </a:buClr>
              <a:defRPr/>
            </a:lvl4pPr>
            <a:lvl5pPr>
              <a:buClr>
                <a:schemeClr val="accent2"/>
              </a:buClr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2291C8-BA42-A343-94C1-5F85114EE7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74051" y="1762251"/>
            <a:ext cx="4575600" cy="4351338"/>
          </a:xfrm>
        </p:spPr>
        <p:txBody>
          <a:bodyPr/>
          <a:lstStyle>
            <a:lvl1pPr>
              <a:buClr>
                <a:schemeClr val="accent2"/>
              </a:buClr>
              <a:defRPr/>
            </a:lvl1pPr>
            <a:lvl2pPr>
              <a:buClr>
                <a:schemeClr val="accent2"/>
              </a:buClr>
              <a:defRPr/>
            </a:lvl2pPr>
            <a:lvl3pPr>
              <a:buClr>
                <a:schemeClr val="accent2"/>
              </a:buClr>
              <a:defRPr/>
            </a:lvl3pPr>
            <a:lvl4pPr>
              <a:buClr>
                <a:schemeClr val="accent2"/>
              </a:buClr>
              <a:defRPr/>
            </a:lvl4pPr>
            <a:lvl5pPr>
              <a:buClr>
                <a:schemeClr val="accent2"/>
              </a:buClr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3CB02A-D021-A64C-B02A-971168CBF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7DF4AE-778E-374F-A8A9-90B3733CF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85E16-BD83-5243-BEEC-BC8E48BC511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487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E25AD-098B-9043-81F8-B3CCB22DA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1594" y="1551040"/>
            <a:ext cx="9208812" cy="3633079"/>
          </a:xfrm>
        </p:spPr>
        <p:txBody>
          <a:bodyPr anchor="ctr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1AEDBA3-04AB-5F41-A7B0-7D4001AA71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500614" y="228600"/>
            <a:ext cx="474569" cy="7151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FF6DD46-BEA6-7643-BC9F-CDC0BF5ADF9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181100" cy="20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449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E801DAA-02C7-874D-9705-5AB6EED7D1EF}"/>
              </a:ext>
            </a:extLst>
          </p:cNvPr>
          <p:cNvSpPr/>
          <p:nvPr userDrawn="1"/>
        </p:nvSpPr>
        <p:spPr>
          <a:xfrm>
            <a:off x="0" y="0"/>
            <a:ext cx="12192000" cy="23137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8FCCFD3-E885-D44C-AF1F-E012164A8B9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C9DAC0-1CCD-F945-9F87-F2359F73E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F14586-795A-0447-A5A8-75B3F4DC7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85E16-BD83-5243-BEEC-BC8E48BC5110}" type="slidenum">
              <a:rPr lang="en-US" smtClean="0"/>
              <a:t>‹nr.›</a:t>
            </a:fld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726A2ED-95D7-B445-BB41-8F2993672F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789762" y="4328933"/>
            <a:ext cx="3078865" cy="1672774"/>
          </a:xfrm>
        </p:spPr>
        <p:txBody>
          <a:bodyPr>
            <a:noAutofit/>
          </a:bodyPr>
          <a:lstStyle>
            <a:lvl1pPr marL="0" indent="0">
              <a:buNone/>
              <a:defRPr sz="3200" b="1">
                <a:solidFill>
                  <a:schemeClr val="bg1"/>
                </a:solidFill>
              </a:defRPr>
            </a:lvl1pPr>
            <a:lvl2pPr marL="457200" indent="0">
              <a:buNone/>
              <a:defRPr sz="3200" b="1">
                <a:solidFill>
                  <a:schemeClr val="bg1"/>
                </a:solidFill>
              </a:defRPr>
            </a:lvl2pPr>
            <a:lvl3pPr marL="914400" indent="0">
              <a:buNone/>
              <a:defRPr sz="3200" b="1">
                <a:solidFill>
                  <a:schemeClr val="bg1"/>
                </a:solidFill>
              </a:defRPr>
            </a:lvl3pPr>
            <a:lvl4pPr marL="1371600" indent="0">
              <a:buNone/>
              <a:defRPr sz="3200" b="1">
                <a:solidFill>
                  <a:schemeClr val="bg1"/>
                </a:solidFill>
              </a:defRPr>
            </a:lvl4pPr>
            <a:lvl5pPr marL="1828800" indent="0">
              <a:buNone/>
              <a:defRPr sz="3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051F1E2-CA55-974D-8240-3A50031E3A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181100" cy="20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844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+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3AC5865-9AAE-5047-A802-BB208855684D}"/>
              </a:ext>
            </a:extLst>
          </p:cNvPr>
          <p:cNvSpPr/>
          <p:nvPr userDrawn="1"/>
        </p:nvSpPr>
        <p:spPr>
          <a:xfrm>
            <a:off x="0" y="0"/>
            <a:ext cx="12192000" cy="23137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4650F0C-D2E6-EB4F-ACF6-6DD313CFB0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6098875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BB4E66-0E9D-A54A-8CF8-A8D84E01B0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47410" y="627423"/>
            <a:ext cx="4104194" cy="1129775"/>
          </a:xfrm>
        </p:spPr>
        <p:txBody>
          <a:bodyPr anchor="ctr"/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FB3055-9481-B541-B771-3D2B436302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47410" y="1995848"/>
            <a:ext cx="4587436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84BB53-19D1-6F44-A0A7-E81E965A6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050F5F-CCF2-A248-BF8F-081CFC649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85E16-BD83-5243-BEEC-BC8E48BC5110}" type="slidenum">
              <a:rPr lang="en-US" smtClean="0"/>
              <a:t>‹nr.›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CC3B503-70E7-4046-812E-4CBEDC3DB1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181100" cy="2032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E504FF1-7C65-B147-AB1E-5C93FB8C0CE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98330" y="228600"/>
            <a:ext cx="480685" cy="724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623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FAE3370-D2E0-FD43-8500-0DDD1907F65F}"/>
              </a:ext>
            </a:extLst>
          </p:cNvPr>
          <p:cNvSpPr/>
          <p:nvPr userDrawn="1"/>
        </p:nvSpPr>
        <p:spPr>
          <a:xfrm>
            <a:off x="0" y="6523462"/>
            <a:ext cx="12192000" cy="3345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4AE040-867A-554C-A4EF-7478A4F27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8606" y="301754"/>
            <a:ext cx="961104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EAECDD-F155-6A43-91F3-F32B118529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38606" y="1764000"/>
            <a:ext cx="9611045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4ED37F-EE5C-C441-8DF9-E396420564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38606" y="6590702"/>
            <a:ext cx="4114800" cy="1980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1AA712-CD36-F54D-9940-839E231331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06451" y="6590702"/>
            <a:ext cx="2743200" cy="1980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FA285E16-BD83-5243-BEEC-BC8E48BC5110}" type="slidenum">
              <a:rPr lang="en-US" smtClean="0"/>
              <a:pPr/>
              <a:t>‹nr.›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B2DEEDA-AC7E-3542-9D8B-4EE11D5D7599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0" y="0"/>
            <a:ext cx="1181100" cy="2032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942546B-D555-E449-850C-37EB973BD2B7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1498330" y="228600"/>
            <a:ext cx="480685" cy="724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091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52" r:id="rId5"/>
    <p:sldLayoutId id="2147483651" r:id="rId6"/>
    <p:sldLayoutId id="2147483655" r:id="rId7"/>
    <p:sldLayoutId id="2147483657" r:id="rId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accent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SzPct val="90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SzPct val="90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SzPct val="9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SzPct val="90000"/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SzPct val="90000"/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F99D987-FAA8-5143-ADED-03FC26E1D0C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l-NL" noProof="0" dirty="0"/>
              <a:t>Huisstijlhandboek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D9713D27-BD5C-624D-A11C-595A5A505B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58828" y="3573563"/>
            <a:ext cx="6686720" cy="880009"/>
          </a:xfrm>
        </p:spPr>
        <p:txBody>
          <a:bodyPr/>
          <a:lstStyle/>
          <a:p>
            <a:r>
              <a:rPr lang="nl-NL" dirty="0"/>
              <a:t>Pleegouderambassadeur </a:t>
            </a:r>
            <a:endParaRPr lang="nl-NL" noProof="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7D4D6E7-6A55-2E4D-8052-52079108D76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l-NL" dirty="0"/>
              <a:t>Communicatie WSGV </a:t>
            </a:r>
            <a:r>
              <a:rPr lang="nl-NL" noProof="0" dirty="0"/>
              <a:t>- </a:t>
            </a:r>
            <a:fld id="{A438D4A9-3479-B845-A742-C5017BC76FA0}" type="datetime3">
              <a:rPr lang="nl-NL" noProof="0" smtClean="0"/>
              <a:t>7/10/26</a:t>
            </a:fld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2616689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ECE5C34-4237-A042-8480-796572FAE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noProof="0" dirty="0"/>
              <a:t>Inhoud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7759FD7-9685-D64A-B3E3-1436599A28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38606" y="1765426"/>
            <a:ext cx="9611045" cy="3767273"/>
          </a:xfrm>
        </p:spPr>
        <p:txBody>
          <a:bodyPr/>
          <a:lstStyle/>
          <a:p>
            <a:r>
              <a:rPr lang="nl-NL" dirty="0"/>
              <a:t>Logo</a:t>
            </a:r>
          </a:p>
          <a:p>
            <a:r>
              <a:rPr lang="nl-NL" noProof="0" dirty="0">
                <a:solidFill>
                  <a:schemeClr val="accent1"/>
                </a:solidFill>
              </a:rPr>
              <a:t>Lettertype</a:t>
            </a:r>
          </a:p>
          <a:p>
            <a:r>
              <a:rPr lang="nl-NL" dirty="0"/>
              <a:t>Kleuren</a:t>
            </a:r>
            <a:endParaRPr lang="nl-NL" noProof="0" dirty="0"/>
          </a:p>
          <a:p>
            <a:r>
              <a:rPr lang="nl-NL" dirty="0">
                <a:solidFill>
                  <a:schemeClr val="accent1"/>
                </a:solidFill>
              </a:rPr>
              <a:t>Tone of </a:t>
            </a:r>
            <a:r>
              <a:rPr lang="nl-NL" dirty="0" err="1">
                <a:solidFill>
                  <a:schemeClr val="accent1"/>
                </a:solidFill>
              </a:rPr>
              <a:t>voice</a:t>
            </a:r>
            <a:endParaRPr lang="nl-NL" noProof="0" dirty="0">
              <a:solidFill>
                <a:schemeClr val="accent1"/>
              </a:solidFill>
            </a:endParaRPr>
          </a:p>
          <a:p>
            <a:r>
              <a:rPr lang="nl-NL" noProof="0" dirty="0"/>
              <a:t>Beeld</a:t>
            </a:r>
          </a:p>
          <a:p>
            <a:r>
              <a:rPr lang="nl-NL" dirty="0">
                <a:solidFill>
                  <a:schemeClr val="accent1"/>
                </a:solidFill>
              </a:rPr>
              <a:t>Onze rol</a:t>
            </a:r>
            <a:endParaRPr lang="nl-NL" noProof="0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nl-NL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663F76-BA25-2B4D-A746-73C501BB2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7D94E8-0669-FB4F-85B7-947B0E929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85E16-BD83-5243-BEEC-BC8E48BC5110}" type="slidenum">
              <a:rPr lang="nl-NL" noProof="0" smtClean="0"/>
              <a:t>2</a:t>
            </a:fld>
            <a:endParaRPr lang="nl-NL" noProof="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1F419C-BA1A-C54C-B0E5-C175F6C48A59}"/>
              </a:ext>
            </a:extLst>
          </p:cNvPr>
          <p:cNvSpPr txBox="1"/>
          <p:nvPr/>
        </p:nvSpPr>
        <p:spPr>
          <a:xfrm>
            <a:off x="2185641" y="-1099835"/>
            <a:ext cx="4228606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nl-NL" b="1" noProof="0" dirty="0"/>
              <a:t>Zelf doen: </a:t>
            </a:r>
            <a:r>
              <a:rPr lang="nl-NL" noProof="0" dirty="0"/>
              <a:t>teksten om en om zwart en blauw maken, zoals in onderstaand voorbeeld gedaan is.</a:t>
            </a:r>
          </a:p>
        </p:txBody>
      </p:sp>
    </p:spTree>
    <p:extLst>
      <p:ext uri="{BB962C8B-B14F-4D97-AF65-F5344CB8AC3E}">
        <p14:creationId xmlns:p14="http://schemas.microsoft.com/office/powerpoint/2010/main" val="2465524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1416D04-B498-E84D-B73B-67DF2BFF4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Logo</a:t>
            </a:r>
            <a:endParaRPr lang="nl-NL" noProof="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82CD29E-CE3A-C24F-AACD-3012AC84AF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Het logo van William Schrikker Gezinsvormen zorgt voor herkenbaarheid en laat zien dat de Pleegouderambassadeurs onderdeel zijn van WSGV.</a:t>
            </a:r>
          </a:p>
          <a:p>
            <a:r>
              <a:rPr lang="nl-NL" dirty="0"/>
              <a:t>We gebruiken het logo altijd op een vaste en herkenbare manier. Het logo wordt niet aangepast, vervormd of gecombineerd met andere elementen die de herkenbaarheid kunnen verminderen.</a:t>
            </a:r>
          </a:p>
          <a:p>
            <a:r>
              <a:rPr lang="nl-NL" dirty="0"/>
              <a:t>De Pleegouderambassadeurs zijn het gezicht van de organisatie vanuit hun eigen ervaring. Het logo ondersteunt die herkenbaarheid, terwijl </a:t>
            </a:r>
            <a:r>
              <a:rPr lang="nl-NL" b="1" dirty="0"/>
              <a:t>het persoonlijke verhaal en de ervaring van de pleegouder centraal staan</a:t>
            </a:r>
            <a:r>
              <a:rPr lang="nl-NL" dirty="0"/>
              <a:t>.</a:t>
            </a:r>
          </a:p>
          <a:p>
            <a:pPr marL="0" indent="0">
              <a:buNone/>
            </a:pPr>
            <a:endParaRPr lang="nl-NL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31F9BD-5B8F-EC4F-A442-8184289E8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CF0248-39FD-CA46-B908-55ECC47D0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85E16-BD83-5243-BEEC-BC8E48BC5110}" type="slidenum">
              <a:rPr lang="nl-NL" noProof="0" smtClean="0"/>
              <a:t>3</a:t>
            </a:fld>
            <a:endParaRPr lang="nl-NL" noProof="0" dirty="0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0B1DA842-1656-A3AD-8890-63835E5FE933}"/>
              </a:ext>
            </a:extLst>
          </p:cNvPr>
          <p:cNvSpPr/>
          <p:nvPr/>
        </p:nvSpPr>
        <p:spPr>
          <a:xfrm>
            <a:off x="2090056" y="4757057"/>
            <a:ext cx="7620001" cy="1358281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3" name="Picture 10">
            <a:extLst>
              <a:ext uri="{FF2B5EF4-FFF2-40B4-BE49-F238E27FC236}">
                <a16:creationId xmlns:a16="http://schemas.microsoft.com/office/drawing/2014/main" id="{2478204B-EA21-BC0A-CBBE-33CAE821AE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8131" y="5136997"/>
            <a:ext cx="1450540" cy="725271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E8C22193-592D-302A-1F24-099B909F2D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6538" y="5073899"/>
            <a:ext cx="1864989" cy="936852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A63DBE0C-6682-D20F-C24F-035F147F19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0121" y="4988513"/>
            <a:ext cx="2034967" cy="1022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488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108C2-D32A-CA73-EC10-AAD6555336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112CE8A-3AF8-5F0E-42B4-19523F9A1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8606" y="301754"/>
            <a:ext cx="9611045" cy="1325563"/>
          </a:xfrm>
        </p:spPr>
        <p:txBody>
          <a:bodyPr anchor="ctr">
            <a:normAutofit/>
          </a:bodyPr>
          <a:lstStyle/>
          <a:p>
            <a:r>
              <a:rPr lang="nl-NL" noProof="0" dirty="0"/>
              <a:t>Lettertype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87AA7A4-48C8-2FB4-404B-FD4AF24BD8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38606" y="1762251"/>
            <a:ext cx="4576057" cy="435133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nl-NL" sz="1700" dirty="0"/>
              <a:t>Een consistent gebruik van lettertypen zorgt voor herkenbaarheid in al onze  communicatie.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nl-NL" sz="1700" b="1" u="sng" dirty="0">
                <a:solidFill>
                  <a:schemeClr val="accent1"/>
                </a:solidFill>
              </a:rPr>
              <a:t>Binnen de huisstijl gebruiken we twee lettertypen.</a:t>
            </a:r>
          </a:p>
          <a:p>
            <a:pPr>
              <a:lnSpc>
                <a:spcPct val="90000"/>
              </a:lnSpc>
            </a:pPr>
            <a:r>
              <a:rPr lang="nl-NL" sz="1700" dirty="0"/>
              <a:t>Het </a:t>
            </a:r>
            <a:r>
              <a:rPr lang="nl-NL" sz="1700" b="1" dirty="0"/>
              <a:t>primaire lettertype is </a:t>
            </a:r>
            <a:r>
              <a:rPr lang="nl-NL" sz="1700" b="1" dirty="0" err="1"/>
              <a:t>Sarabun</a:t>
            </a:r>
            <a:r>
              <a:rPr lang="nl-NL" sz="1700" dirty="0"/>
              <a:t>. Dit is een vriendelijk en toegankelijk lettertype met een professionele uitstraling. We gebruiken </a:t>
            </a:r>
            <a:r>
              <a:rPr lang="nl-NL" sz="1700" dirty="0" err="1"/>
              <a:t>Sarabun</a:t>
            </a:r>
            <a:r>
              <a:rPr lang="nl-NL" sz="1700" dirty="0"/>
              <a:t> in onze belangrijkste communicatie, zoals flyers, presentaties, </a:t>
            </a:r>
            <a:r>
              <a:rPr lang="nl-NL" sz="1700" dirty="0" err="1"/>
              <a:t>social</a:t>
            </a:r>
            <a:r>
              <a:rPr lang="nl-NL" sz="1700"/>
              <a:t> media </a:t>
            </a:r>
            <a:r>
              <a:rPr lang="nl-NL" sz="1700" dirty="0"/>
              <a:t>berichten en andere uitingen.</a:t>
            </a:r>
          </a:p>
          <a:p>
            <a:pPr>
              <a:lnSpc>
                <a:spcPct val="90000"/>
              </a:lnSpc>
            </a:pPr>
            <a:r>
              <a:rPr lang="nl-NL" sz="1700" dirty="0"/>
              <a:t>Het </a:t>
            </a:r>
            <a:r>
              <a:rPr lang="nl-NL" sz="1700" b="1" dirty="0"/>
              <a:t>secundaire lettertype is </a:t>
            </a:r>
            <a:r>
              <a:rPr lang="nl-NL" sz="1700" b="1" dirty="0" err="1"/>
              <a:t>Calibri</a:t>
            </a:r>
            <a:r>
              <a:rPr lang="nl-NL" sz="1700" dirty="0"/>
              <a:t>. Dit gebruiken we vooral in Microsoft-programma’s zoals Word en PowerPoint. </a:t>
            </a:r>
            <a:r>
              <a:rPr lang="nl-NL" sz="1700" dirty="0" err="1"/>
              <a:t>Calibri</a:t>
            </a:r>
            <a:r>
              <a:rPr lang="nl-NL" sz="1700" dirty="0"/>
              <a:t> sluit goed aan bij </a:t>
            </a:r>
            <a:r>
              <a:rPr lang="nl-NL" sz="1700" dirty="0" err="1"/>
              <a:t>Sarabun</a:t>
            </a:r>
            <a:r>
              <a:rPr lang="nl-NL" sz="1700" dirty="0"/>
              <a:t> en zorgt ervoor dat onze communicatie ook in deze programma’s herkenbaar en professioneel blijft.</a:t>
            </a:r>
          </a:p>
          <a:p>
            <a:pPr marL="0" indent="0">
              <a:lnSpc>
                <a:spcPct val="90000"/>
              </a:lnSpc>
              <a:buNone/>
            </a:pPr>
            <a:endParaRPr lang="nl-NL" sz="1700" noProof="0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B150B505-BE61-4AC8-6CE8-D27C0C5D2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38606" y="6590702"/>
            <a:ext cx="4114800" cy="198013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A28E62-B7CE-0C85-B114-81E1BFCC4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06451" y="6590702"/>
            <a:ext cx="2743200" cy="198013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FA285E16-BD83-5243-BEEC-BC8E48BC5110}" type="slidenum">
              <a:rPr lang="nl-NL" sz="700" noProof="0" smtClean="0"/>
              <a:pPr>
                <a:lnSpc>
                  <a:spcPct val="90000"/>
                </a:lnSpc>
                <a:spcAft>
                  <a:spcPts val="600"/>
                </a:spcAft>
              </a:pPr>
              <a:t>4</a:t>
            </a:fld>
            <a:endParaRPr lang="nl-NL" sz="700" noProof="0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DC9E5382-93E7-389D-D8D0-A87FB6AEF2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3822" y="1627317"/>
            <a:ext cx="5112013" cy="4286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0716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834390-C9C0-FBAD-593C-00B943BA4A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8E6BFCE-21E3-DE02-44C3-785D34010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8606" y="301754"/>
            <a:ext cx="9611045" cy="1325563"/>
          </a:xfrm>
        </p:spPr>
        <p:txBody>
          <a:bodyPr anchor="ctr">
            <a:normAutofit/>
          </a:bodyPr>
          <a:lstStyle/>
          <a:p>
            <a:r>
              <a:rPr lang="nl-NL" dirty="0"/>
              <a:t>Kleuren</a:t>
            </a:r>
            <a:endParaRPr lang="nl-NL" noProof="0" dirty="0"/>
          </a:p>
        </p:txBody>
      </p:sp>
      <p:pic>
        <p:nvPicPr>
          <p:cNvPr id="3" name="Tijdelijke aanduiding voor inhoud 2">
            <a:extLst>
              <a:ext uri="{FF2B5EF4-FFF2-40B4-BE49-F238E27FC236}">
                <a16:creationId xmlns:a16="http://schemas.microsoft.com/office/drawing/2014/main" id="{BFC76CCE-4CE1-A9DB-10B0-0A33E4525EC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92227" y="2853286"/>
            <a:ext cx="10007545" cy="1784027"/>
          </a:xfrm>
          <a:prstGeom prst="rect">
            <a:avLst/>
          </a:prstGeom>
        </p:spPr>
      </p:pic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E29BE8B-7F73-A44C-F866-115300DDB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38606" y="6590702"/>
            <a:ext cx="4114800" cy="198013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3254D4-1DBC-20ED-ED72-F5FAF302C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06451" y="6590702"/>
            <a:ext cx="2743200" cy="198013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FA285E16-BD83-5243-BEEC-BC8E48BC5110}" type="slidenum">
              <a:rPr lang="nl-NL" sz="700" noProof="0" smtClean="0"/>
              <a:pPr>
                <a:lnSpc>
                  <a:spcPct val="90000"/>
                </a:lnSpc>
                <a:spcAft>
                  <a:spcPts val="600"/>
                </a:spcAft>
              </a:pPr>
              <a:t>5</a:t>
            </a:fld>
            <a:endParaRPr lang="nl-NL" sz="700" noProof="0"/>
          </a:p>
        </p:txBody>
      </p:sp>
    </p:spTree>
    <p:extLst>
      <p:ext uri="{BB962C8B-B14F-4D97-AF65-F5344CB8AC3E}">
        <p14:creationId xmlns:p14="http://schemas.microsoft.com/office/powerpoint/2010/main" val="17877229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E8F0E65-69A2-2F43-BA66-705AF3153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Tone of </a:t>
            </a:r>
            <a:r>
              <a:rPr lang="nl-NL" dirty="0" err="1"/>
              <a:t>voice</a:t>
            </a:r>
            <a:endParaRPr lang="nl-NL" noProof="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C65BFB1-06A6-4A44-BF22-F1FAC73D839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l-NL" dirty="0"/>
              <a:t>Als Pleegouderambassadeurs vertellen we vanuit onze eigen ervaring. Onze communicatie is daarom </a:t>
            </a:r>
            <a:r>
              <a:rPr lang="nl-NL" b="1" dirty="0"/>
              <a:t>persoonlijk, eerlijk, toegankelijk en betrokken</a:t>
            </a:r>
            <a:r>
              <a:rPr lang="nl-NL" dirty="0"/>
              <a:t>.</a:t>
            </a:r>
          </a:p>
          <a:p>
            <a:r>
              <a:rPr lang="nl-NL" dirty="0"/>
              <a:t>We spreken mensen aan vanuit gelijkwaardigheid. We vertellen hoe wij dingen hebben ervaren en geven ruimte aan verschillende perspectieven. </a:t>
            </a:r>
          </a:p>
          <a:p>
            <a:pPr marL="0" indent="0">
              <a:buNone/>
            </a:pPr>
            <a:r>
              <a:rPr lang="nl-NL" b="1" u="sng" dirty="0">
                <a:solidFill>
                  <a:schemeClr val="accent1"/>
                </a:solidFill>
              </a:rPr>
              <a:t>We schrijven en praten:</a:t>
            </a:r>
          </a:p>
          <a:p>
            <a:pPr lvl="0"/>
            <a:r>
              <a:rPr lang="nl-NL" b="1" dirty="0"/>
              <a:t>Persoonlijk:</a:t>
            </a:r>
            <a:r>
              <a:rPr lang="nl-NL" dirty="0"/>
              <a:t> we gebruiken onze eigen ervaringen en spreken vanuit onszelf.</a:t>
            </a:r>
          </a:p>
          <a:p>
            <a:pPr lvl="0"/>
            <a:r>
              <a:rPr lang="nl-NL" b="1" dirty="0"/>
              <a:t>Eerlijk:</a:t>
            </a:r>
            <a:r>
              <a:rPr lang="nl-NL" dirty="0"/>
              <a:t> we delen wat goed ging, maar ook wat moeilijk of ingewikkeld was.</a:t>
            </a:r>
          </a:p>
          <a:p>
            <a:pPr lvl="0"/>
            <a:r>
              <a:rPr lang="nl-NL" b="1" dirty="0"/>
              <a:t>Toegankelijk:</a:t>
            </a:r>
            <a:r>
              <a:rPr lang="nl-NL" dirty="0"/>
              <a:t> we gebruiken gewone, begrijpelijke taal.</a:t>
            </a:r>
          </a:p>
          <a:p>
            <a:pPr lvl="0"/>
            <a:r>
              <a:rPr lang="nl-NL" b="1" dirty="0"/>
              <a:t>Positief en realistisch:</a:t>
            </a:r>
            <a:r>
              <a:rPr lang="nl-NL" dirty="0"/>
              <a:t> we bieden perspectief zonder moeilijke ervaringen mooier te maken dan ze zijn.</a:t>
            </a:r>
          </a:p>
          <a:p>
            <a:endParaRPr lang="nl-NL" noProof="0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C1BE3FA-CA38-CA45-AC6F-A25507C6CED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nl-NL" b="1" dirty="0"/>
              <a:t>Gelijkwaardig:</a:t>
            </a:r>
            <a:r>
              <a:rPr lang="nl-NL" dirty="0"/>
              <a:t> we spreken met pleegouders, ouders, kinderen en professionals, niet over hen.</a:t>
            </a:r>
          </a:p>
          <a:p>
            <a:pPr lvl="0"/>
            <a:r>
              <a:rPr lang="nl-NL" b="1" dirty="0"/>
              <a:t>Betrokken:</a:t>
            </a:r>
            <a:r>
              <a:rPr lang="nl-NL" dirty="0"/>
              <a:t> we laten zien dat we weten wat het betekent om pleegouder te zijn.</a:t>
            </a:r>
          </a:p>
          <a:p>
            <a:pPr lvl="0"/>
            <a:r>
              <a:rPr lang="nl-NL" b="1" dirty="0"/>
              <a:t>Respectvol:</a:t>
            </a:r>
            <a:r>
              <a:rPr lang="nl-NL" dirty="0"/>
              <a:t> we delen ervaringen zonder te oordelen over anderen.</a:t>
            </a:r>
          </a:p>
          <a:p>
            <a:pPr marL="0" indent="0">
              <a:buNone/>
            </a:pPr>
            <a:r>
              <a:rPr lang="nl-NL" b="1" u="sng" dirty="0">
                <a:solidFill>
                  <a:schemeClr val="accent1"/>
                </a:solidFill>
              </a:rPr>
              <a:t>Woorden die bij ons passen</a:t>
            </a:r>
          </a:p>
          <a:p>
            <a:r>
              <a:rPr lang="nl-NL" dirty="0"/>
              <a:t>Onze belangrijkste regel:</a:t>
            </a:r>
          </a:p>
          <a:p>
            <a:r>
              <a:rPr lang="nl-NL" b="1" dirty="0"/>
              <a:t>We spreken vanuit ervaring, niet namens alle pleegouders of namens William Schrikker Gezinsvormen</a:t>
            </a:r>
            <a:endParaRPr lang="nl-NL" dirty="0"/>
          </a:p>
          <a:p>
            <a:r>
              <a:rPr lang="nl-NL" dirty="0"/>
              <a:t>We gebruiken daarom bijvoorbeeld liever: </a:t>
            </a:r>
            <a:r>
              <a:rPr lang="nl-NL" i="1" dirty="0"/>
              <a:t>“In mijn ervaring…”</a:t>
            </a:r>
            <a:r>
              <a:rPr lang="nl-NL" dirty="0"/>
              <a:t>, </a:t>
            </a:r>
            <a:r>
              <a:rPr lang="nl-NL" i="1" dirty="0"/>
              <a:t>“Wat mij heeft geholpen…”</a:t>
            </a:r>
            <a:r>
              <a:rPr lang="nl-NL" dirty="0"/>
              <a:t> of </a:t>
            </a:r>
            <a:r>
              <a:rPr lang="nl-NL" i="1" dirty="0"/>
              <a:t>“Ik merkte dat…”</a:t>
            </a:r>
            <a:endParaRPr lang="nl-NL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2FC595-6AB3-D747-B536-58CDD4825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BFCABE-11FF-3A47-8DE7-58DCBCAC7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85E16-BD83-5243-BEEC-BC8E48BC5110}" type="slidenum">
              <a:rPr lang="nl-NL" noProof="0" smtClean="0"/>
              <a:t>6</a:t>
            </a:fld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10357070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DB87A-9E57-7A18-0401-9DE0BF7B1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CD9771E-3EDF-5067-03AF-03E892E24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noProof="0" dirty="0"/>
              <a:t>Beeld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6F5AECA-B8C4-DD74-80AF-7C4309AA8E5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l-NL" dirty="0"/>
              <a:t>Beeld mag persoonlijk en herkenbaar zijn. We laten zien wie we zijn en wat pleegouderschap in de praktijk betekent.</a:t>
            </a:r>
          </a:p>
          <a:p>
            <a:r>
              <a:rPr lang="nl-NL" dirty="0"/>
              <a:t>We kiezen bij voorkeur echte momenten. Geen perfecte plaatjes, maar beelden die warmte, verbinding en herkenning uitstralen.</a:t>
            </a:r>
          </a:p>
          <a:p>
            <a:r>
              <a:rPr lang="nl-NL" dirty="0"/>
              <a:t>Onze beelden mogen verschillende kanten van pleegouderschap laten zien: mooie momenten, maar ook de uitdagingen die erbij horen.</a:t>
            </a:r>
          </a:p>
          <a:p>
            <a:r>
              <a:rPr lang="nl-NL" dirty="0"/>
              <a:t>We letten daarbij altijd op privacy en veiligheid, zeker wanneer kinderen zichtbaar zijn.</a:t>
            </a:r>
          </a:p>
          <a:p>
            <a:endParaRPr lang="nl-NL" noProof="0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5163422-BAB2-8236-D128-37CE4BF886D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l-NL" b="1" u="sng" dirty="0">
                <a:solidFill>
                  <a:schemeClr val="accent1"/>
                </a:solidFill>
              </a:rPr>
              <a:t>Onze beelden zijn</a:t>
            </a:r>
          </a:p>
          <a:p>
            <a:pPr lvl="0"/>
            <a:r>
              <a:rPr lang="nl-NL" b="1" dirty="0"/>
              <a:t>Echt:</a:t>
            </a:r>
            <a:r>
              <a:rPr lang="nl-NL" dirty="0"/>
              <a:t> geen onnodig geposeerde of gestileerde beelden.</a:t>
            </a:r>
          </a:p>
          <a:p>
            <a:pPr lvl="0"/>
            <a:r>
              <a:rPr lang="nl-NL" b="1" dirty="0"/>
              <a:t>Warm:</a:t>
            </a:r>
            <a:r>
              <a:rPr lang="nl-NL" dirty="0"/>
              <a:t> met aandacht voor verbinding en contact.</a:t>
            </a:r>
          </a:p>
          <a:p>
            <a:pPr lvl="0"/>
            <a:r>
              <a:rPr lang="nl-NL" b="1" dirty="0"/>
              <a:t>Divers:</a:t>
            </a:r>
            <a:r>
              <a:rPr lang="nl-NL" dirty="0"/>
              <a:t> verschillende mensen, gezinnen en vormen van pleegzorg zijn zichtbaar.</a:t>
            </a:r>
          </a:p>
          <a:p>
            <a:pPr lvl="0"/>
            <a:r>
              <a:rPr lang="nl-NL" b="1" dirty="0"/>
              <a:t>Herkenbaar:</a:t>
            </a:r>
            <a:r>
              <a:rPr lang="nl-NL" dirty="0"/>
              <a:t> beelden sluiten aan bij de dagelijkse praktijk van pleegouders.</a:t>
            </a:r>
          </a:p>
          <a:p>
            <a:pPr lvl="0"/>
            <a:r>
              <a:rPr lang="nl-NL" b="1" dirty="0"/>
              <a:t>Respectvol:</a:t>
            </a:r>
            <a:r>
              <a:rPr lang="nl-NL" dirty="0"/>
              <a:t> kinderen, ouders en pleegouders worden waardig en gelijkwaardig in beeld gebracht.</a:t>
            </a:r>
          </a:p>
          <a:p>
            <a:pPr marL="0" lvl="0" indent="0">
              <a:buNone/>
            </a:pPr>
            <a:endParaRPr lang="nl-NL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671C7B-A454-765E-310C-792C56CFC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63F824-B8FE-2727-864C-652970C2C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85E16-BD83-5243-BEEC-BC8E48BC5110}" type="slidenum">
              <a:rPr lang="nl-NL" noProof="0" smtClean="0"/>
              <a:t>7</a:t>
            </a:fld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1364697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1416D04-B498-E84D-B73B-67DF2BFF4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Onze rol</a:t>
            </a:r>
            <a:endParaRPr lang="nl-NL" noProof="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82CD29E-CE3A-C24F-AACD-3012AC84AF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Als Pleegouderambassadeur deel je jouw eigen ervaring met pleegzorg. Je bent geen woordvoerder van alle pleegouders, maar laat vanuit jouw persoonlijke verhaal zien wat pleegzorg kan betekenen.</a:t>
            </a:r>
          </a:p>
          <a:p>
            <a:r>
              <a:rPr lang="nl-NL" dirty="0"/>
              <a:t>Je biedt herkenning, deelt kennis uit de praktijk en maakt ruimte voor het gesprek. Soms door een succesverhaal te vertellen, soms juist door te delen wat moeilijk of ingewikkeld was.</a:t>
            </a:r>
          </a:p>
          <a:p>
            <a:r>
              <a:rPr lang="nl-NL" dirty="0"/>
              <a:t>Je weet hoe het is om pleegouder te zijn en kunt daardoor aansluiten bij andere pleegouders en geïnteresseerden.</a:t>
            </a:r>
          </a:p>
          <a:p>
            <a:r>
              <a:rPr lang="nl-NL" dirty="0"/>
              <a:t>Je hoeft niet alle antwoorden te hebben. Jouw ervaring is waardevol, juist omdat die echt is.</a:t>
            </a:r>
            <a:endParaRPr lang="nl-NL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31F9BD-5B8F-EC4F-A442-8184289E8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CF0248-39FD-CA46-B908-55ECC47D0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85E16-BD83-5243-BEEC-BC8E48BC5110}" type="slidenum">
              <a:rPr lang="nl-NL" noProof="0" smtClean="0"/>
              <a:t>8</a:t>
            </a:fld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26270741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B6C1D62-8FF1-C24F-85E1-5B6DC5324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noProof="0" dirty="0"/>
              <a:t>“</a:t>
            </a:r>
            <a:r>
              <a:rPr lang="nl-NL" dirty="0"/>
              <a:t>Het uitgangspunt van pleegzorg is </a:t>
            </a:r>
            <a:r>
              <a:rPr lang="nl-NL" dirty="0">
                <a:solidFill>
                  <a:schemeClr val="accent2"/>
                </a:solidFill>
              </a:rPr>
              <a:t>gedeeld</a:t>
            </a:r>
            <a:r>
              <a:rPr lang="nl-NL" dirty="0"/>
              <a:t> ouderschap.</a:t>
            </a:r>
            <a:r>
              <a:rPr lang="nl-NL" noProof="0" dirty="0"/>
              <a:t>” – </a:t>
            </a:r>
            <a:r>
              <a:rPr lang="nl-NL" noProof="0" dirty="0">
                <a:solidFill>
                  <a:schemeClr val="accent3"/>
                </a:solidFill>
              </a:rPr>
              <a:t>Pleegzorgwerker Marielle</a:t>
            </a:r>
          </a:p>
        </p:txBody>
      </p:sp>
    </p:spTree>
    <p:extLst>
      <p:ext uri="{BB962C8B-B14F-4D97-AF65-F5344CB8AC3E}">
        <p14:creationId xmlns:p14="http://schemas.microsoft.com/office/powerpoint/2010/main" val="299538678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Custom 7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7591"/>
      </a:accent1>
      <a:accent2>
        <a:srgbClr val="F08C3E"/>
      </a:accent2>
      <a:accent3>
        <a:srgbClr val="87BC57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1" id="{812D23E5-C2DE-46C7-8CAD-440C2E5C257E}" vid="{8AB8F19F-390B-4420-BFDA-AF301DFCD02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e83e6b1-cd70-457d-9c5b-9efb30678830" xsi:nil="true"/>
    <lcf76f155ced4ddcb4097134ff3c332f xmlns="1540d350-2177-4509-9c2a-0d2420ef94ca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36499CABCA694FA9D68F095D027A66" ma:contentTypeVersion="10" ma:contentTypeDescription="Een nieuw document maken." ma:contentTypeScope="" ma:versionID="14ac0d762e6c004a3401e5ddd64dbaf3">
  <xsd:schema xmlns:xsd="http://www.w3.org/2001/XMLSchema" xmlns:xs="http://www.w3.org/2001/XMLSchema" xmlns:p="http://schemas.microsoft.com/office/2006/metadata/properties" xmlns:ns2="1540d350-2177-4509-9c2a-0d2420ef94ca" xmlns:ns3="be83e6b1-cd70-457d-9c5b-9efb30678830" targetNamespace="http://schemas.microsoft.com/office/2006/metadata/properties" ma:root="true" ma:fieldsID="0de6428ae8d65b660ff02c7de62df56f" ns2:_="" ns3:_="">
    <xsd:import namespace="1540d350-2177-4509-9c2a-0d2420ef94ca"/>
    <xsd:import namespace="be83e6b1-cd70-457d-9c5b-9efb3067883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40d350-2177-4509-9c2a-0d2420ef94c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Afbeeldingtags" ma:readOnly="false" ma:fieldId="{5cf76f15-5ced-4ddc-b409-7134ff3c332f}" ma:taxonomyMulti="true" ma:sspId="3c24b3db-42a7-418f-b9dd-88ff27a680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83e6b1-cd70-457d-9c5b-9efb30678830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976f0968-c5ab-4f1e-bf68-ad67582440dc}" ma:internalName="TaxCatchAll" ma:showField="CatchAllData" ma:web="be83e6b1-cd70-457d-9c5b-9efb3067883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616CE88-A0B8-4838-8529-8BE694912F3A}">
  <ds:schemaRefs>
    <ds:schemaRef ds:uri="http://schemas.microsoft.com/office/2006/metadata/properties"/>
    <ds:schemaRef ds:uri="http://schemas.microsoft.com/office/infopath/2007/PartnerControls"/>
    <ds:schemaRef ds:uri="be83e6b1-cd70-457d-9c5b-9efb30678830"/>
    <ds:schemaRef ds:uri="1540d350-2177-4509-9c2a-0d2420ef94ca"/>
  </ds:schemaRefs>
</ds:datastoreItem>
</file>

<file path=customXml/itemProps2.xml><?xml version="1.0" encoding="utf-8"?>
<ds:datastoreItem xmlns:ds="http://schemas.openxmlformats.org/officeDocument/2006/customXml" ds:itemID="{488F052D-88C8-4D57-A2D0-07A745911F8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7A5E9B9-3F33-4210-B9CA-BE31E2D5DD5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540d350-2177-4509-9c2a-0d2420ef94ca"/>
    <ds:schemaRef ds:uri="be83e6b1-cd70-457d-9c5b-9efb3067883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6ade84ad-3c6b-4480-bb7a-7694e5cb1e58}" enabled="1" method="Standard" siteId="{b1a6616c-9473-4cab-82b6-b6affeed3e12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WSGV-PowerPoint Template</Template>
  <TotalTime>60</TotalTime>
  <Words>674</Words>
  <Application>Microsoft Office PowerPoint</Application>
  <PresentationFormat>Breedbeeld</PresentationFormat>
  <Paragraphs>60</Paragraphs>
  <Slides>9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9</vt:i4>
      </vt:variant>
    </vt:vector>
  </HeadingPairs>
  <TitlesOfParts>
    <vt:vector size="13" baseType="lpstr">
      <vt:lpstr>Arial</vt:lpstr>
      <vt:lpstr>Calibri</vt:lpstr>
      <vt:lpstr>Wingdings</vt:lpstr>
      <vt:lpstr>Kantoorthema</vt:lpstr>
      <vt:lpstr>Huisstijlhandboek</vt:lpstr>
      <vt:lpstr>Inhoud</vt:lpstr>
      <vt:lpstr>Logo</vt:lpstr>
      <vt:lpstr>Lettertype</vt:lpstr>
      <vt:lpstr>Kleuren</vt:lpstr>
      <vt:lpstr>Tone of voice</vt:lpstr>
      <vt:lpstr>Beeld</vt:lpstr>
      <vt:lpstr>Onze rol</vt:lpstr>
      <vt:lpstr>“Het uitgangspunt van pleegzorg is gedeeld ouderschap.” – Pleegzorgwerker Marielle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Lydia Naarden</dc:creator>
  <cp:lastModifiedBy>Lydia Naarden</cp:lastModifiedBy>
  <cp:revision>1</cp:revision>
  <cp:lastPrinted>2021-07-12T09:05:59Z</cp:lastPrinted>
  <dcterms:created xsi:type="dcterms:W3CDTF">2026-10-07T13:38:32Z</dcterms:created>
  <dcterms:modified xsi:type="dcterms:W3CDTF">2026-10-07T15:07:03Z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0x010100A536499CABCA694FA9D68F095D027A66</vt:lpwstr>
  </property>
  <property fmtid="{D5CDD505-2E9C-101B-9397-08002B2CF9AE}" pid="3" name="Order">
    <vt:r8>948600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TriggerFlowInfo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MediaServiceImageTags">
    <vt:lpwstr/>
  </property>
</Properties>
</file>